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swald Bold" charset="1" panose="00000800000000000000"/>
      <p:regular r:id="rId21"/>
    </p:embeddedFont>
    <p:embeddedFont>
      <p:font typeface="Montserrat Classic Bold" charset="1" panose="00000800000000000000"/>
      <p:regular r:id="rId22"/>
    </p:embeddedFont>
    <p:embeddedFont>
      <p:font typeface="DM Sans" charset="1" panose="00000000000000000000"/>
      <p:regular r:id="rId23"/>
    </p:embeddedFont>
    <p:embeddedFont>
      <p:font typeface="DM Sans Bold" charset="1" panose="00000000000000000000"/>
      <p:regular r:id="rId24"/>
    </p:embeddedFont>
    <p:embeddedFont>
      <p:font typeface="Open Sans Bold" charset="1" panose="020B0806030504020204"/>
      <p:regular r:id="rId25"/>
    </p:embeddedFont>
    <p:embeddedFont>
      <p:font typeface="Open Sans" charset="1" panose="020B0606030504020204"/>
      <p:regular r:id="rId26"/>
    </p:embeddedFont>
    <p:embeddedFont>
      <p:font typeface="Oswald" charset="1" panose="00000500000000000000"/>
      <p:regular r:id="rId27"/>
    </p:embeddedFont>
    <p:embeddedFont>
      <p:font typeface="Montserrat Light" charset="1" panose="00000400000000000000"/>
      <p:regular r:id="rId28"/>
    </p:embeddedFont>
    <p:embeddedFont>
      <p:font typeface="DM Sans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6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jpeg" Type="http://schemas.openxmlformats.org/officeDocument/2006/relationships/image"/><Relationship Id="rId6" Target="../media/image43.jpeg" Type="http://schemas.openxmlformats.org/officeDocument/2006/relationships/image"/><Relationship Id="rId7" Target="../media/image44.jpe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jpeg" Type="http://schemas.openxmlformats.org/officeDocument/2006/relationships/image"/><Relationship Id="rId6" Target="../media/image6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234490" y="4415461"/>
            <a:ext cx="19140169" cy="207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12238" spc="1199">
                <a:solidFill>
                  <a:srgbClr val="231F20"/>
                </a:solidFill>
                <a:latin typeface="Oswald Bold"/>
              </a:rPr>
              <a:t>IT-PROJECT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TEAM-C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9596" y="7482578"/>
            <a:ext cx="12848809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RAYANE - MEHDI - SLIMANE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20102" y="3376069"/>
            <a:ext cx="7942168" cy="1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STATISTICS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20102" y="5095875"/>
            <a:ext cx="5741759" cy="301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9972" y="3530304"/>
            <a:ext cx="7202160" cy="327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</a:rPr>
              <a:t>80%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7830" y="6408403"/>
            <a:ext cx="6506443" cy="20068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60093" y="4434807"/>
            <a:ext cx="2932415" cy="2351362"/>
            <a:chOff x="0" y="0"/>
            <a:chExt cx="1075555" cy="862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60093" y="6895603"/>
            <a:ext cx="2932415" cy="847111"/>
            <a:chOff x="0" y="0"/>
            <a:chExt cx="1075555" cy="310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70732" y="5281918"/>
            <a:ext cx="2932415" cy="2351362"/>
            <a:chOff x="0" y="0"/>
            <a:chExt cx="1075555" cy="8624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70732" y="7742714"/>
            <a:ext cx="2932415" cy="847111"/>
            <a:chOff x="0" y="0"/>
            <a:chExt cx="1075555" cy="3107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46312" y="3696538"/>
            <a:ext cx="2932415" cy="2351362"/>
            <a:chOff x="0" y="0"/>
            <a:chExt cx="1075555" cy="8624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046312" y="6157334"/>
            <a:ext cx="2932415" cy="847111"/>
            <a:chOff x="0" y="0"/>
            <a:chExt cx="1075555" cy="3107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885381">
            <a:off x="12158125" y="7633280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38888" y="1195362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NEXT PROJECT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48009" y="7065345"/>
            <a:ext cx="2556583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70203" y="4612870"/>
            <a:ext cx="2534389" cy="20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58648" y="7912457"/>
            <a:ext cx="2556583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80843" y="5459981"/>
            <a:ext cx="2534389" cy="20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34228" y="6327076"/>
            <a:ext cx="2556583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56422" y="3874600"/>
            <a:ext cx="2534389" cy="20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-8970905">
            <a:off x="7337391" y="724854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836286" y="2853600"/>
            <a:ext cx="8187907" cy="1125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887923">
            <a:off x="-5959915" y="49826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361367" y="4424204"/>
            <a:ext cx="2464800" cy="2455172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02269" y="3237055"/>
            <a:ext cx="5981844" cy="2374297"/>
            <a:chOff x="0" y="0"/>
            <a:chExt cx="204778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82227" y="3364587"/>
            <a:ext cx="1459011" cy="427092"/>
          </a:xfrm>
          <a:custGeom>
            <a:avLst/>
            <a:gdLst/>
            <a:ahLst/>
            <a:cxnLst/>
            <a:rect r="r" b="b" t="t" l="l"/>
            <a:pathLst>
              <a:path h="427092" w="1459011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94640" y="3763104"/>
            <a:ext cx="4769467" cy="11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812145" y="6881889"/>
            <a:ext cx="2464800" cy="2455172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611386" y="5735177"/>
            <a:ext cx="5981844" cy="2374297"/>
            <a:chOff x="0" y="0"/>
            <a:chExt cx="204778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814032" y="5882367"/>
            <a:ext cx="1577714" cy="461840"/>
          </a:xfrm>
          <a:custGeom>
            <a:avLst/>
            <a:gdLst/>
            <a:ahLst/>
            <a:cxnLst/>
            <a:rect r="r" b="b" t="t" l="l"/>
            <a:pathLst>
              <a:path h="461840" w="1577714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773951" y="6352463"/>
            <a:ext cx="5044915" cy="11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887923">
            <a:off x="-2683214" y="75438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361367" y="1207516"/>
            <a:ext cx="953701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 u="none">
                <a:solidFill>
                  <a:srgbClr val="231F20"/>
                </a:solidFill>
                <a:latin typeface="Oswald Bold"/>
              </a:rPr>
              <a:t>TESTIMONIALS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526864" y="3297912"/>
            <a:ext cx="5022216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Rufus Stewart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83476" y="5878052"/>
            <a:ext cx="4049606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Morgan Maxwell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STRATEGIES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74589" y="5624704"/>
            <a:ext cx="3542623" cy="175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72688" y="5624704"/>
            <a:ext cx="3542623" cy="175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78209" y="5624704"/>
            <a:ext cx="3542623" cy="175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8454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65320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75037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937517" y="-874735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0646613" y="31232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416119" y="4821179"/>
            <a:ext cx="3145217" cy="3434885"/>
            <a:chOff x="0" y="0"/>
            <a:chExt cx="862412" cy="9418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60187" y="6558496"/>
            <a:ext cx="22570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Everest Cantu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93461" y="7488242"/>
            <a:ext cx="230209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603406" y="3655690"/>
            <a:ext cx="2706695" cy="2696122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571796" y="4821179"/>
            <a:ext cx="3145217" cy="3434885"/>
            <a:chOff x="0" y="0"/>
            <a:chExt cx="862412" cy="941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005441" y="6558496"/>
            <a:ext cx="221398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Drew Holloway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49138" y="7488242"/>
            <a:ext cx="230209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759084" y="3655690"/>
            <a:ext cx="2706695" cy="2696122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726664" y="4821179"/>
            <a:ext cx="3145217" cy="3434885"/>
            <a:chOff x="0" y="0"/>
            <a:chExt cx="862412" cy="941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294659" y="6558496"/>
            <a:ext cx="200922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Remy Marsh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04005" y="7488242"/>
            <a:ext cx="230209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1913951" y="3655690"/>
            <a:ext cx="2706695" cy="2696122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t="0" r="-24642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3416119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571796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726664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804097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5519911"/>
            <a:ext cx="6065708" cy="238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1733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409623" y="2266970"/>
            <a:ext cx="734693" cy="755166"/>
          </a:xfrm>
          <a:custGeom>
            <a:avLst/>
            <a:gdLst/>
            <a:ahLst/>
            <a:cxnLst/>
            <a:rect r="r" b="b" t="t" l="l"/>
            <a:pathLst>
              <a:path h="755166" w="734693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28874" y="3180249"/>
            <a:ext cx="2296190" cy="35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4837313"/>
            <a:chOff x="0" y="0"/>
            <a:chExt cx="368852" cy="12740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274025"/>
            </a:xfrm>
            <a:custGeom>
              <a:avLst/>
              <a:gdLst/>
              <a:ahLst/>
              <a:cxnLst/>
              <a:rect r="r" b="b" t="t" l="l"/>
              <a:pathLst>
                <a:path h="1274025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274025"/>
                  </a:lnTo>
                  <a:lnTo>
                    <a:pt x="0" y="1274025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29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SCRUM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7 SPRINT VAN ELKE 1 WEEK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DAILY STANDUP 15" 5/7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SPRINT PLANNING 1/7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RETROSPECTIVE/REVIEW 1/7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IMPEDIMENTS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8785" y="1049603"/>
            <a:ext cx="6176060" cy="8208697"/>
          </a:xfrm>
          <a:custGeom>
            <a:avLst/>
            <a:gdLst/>
            <a:ahLst/>
            <a:cxnLst/>
            <a:rect r="r" b="b" t="t" l="l"/>
            <a:pathLst>
              <a:path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t="0" r="-4974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42191" y="888605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DOELEN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26604" y="3625696"/>
            <a:ext cx="7132181" cy="152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De focus ligt op het uitrollen van netwerken en optimiseren van installatie's:</a:t>
            </a:r>
          </a:p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630884" y="6005886"/>
            <a:ext cx="8121351" cy="115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servers &amp; hosts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switches - routers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Netwerk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847853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Linux &amp; Moodle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84209" y="3206190"/>
            <a:ext cx="3474003" cy="647719"/>
            <a:chOff x="0" y="0"/>
            <a:chExt cx="914964" cy="1705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PXE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NETWERK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09430" y="3569379"/>
            <a:ext cx="14084821" cy="5954248"/>
            <a:chOff x="0" y="0"/>
            <a:chExt cx="2720008" cy="11498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20008" cy="1149862"/>
            </a:xfrm>
            <a:custGeom>
              <a:avLst/>
              <a:gdLst/>
              <a:ahLst/>
              <a:cxnLst/>
              <a:rect r="r" b="b" t="t" l="l"/>
              <a:pathLst>
                <a:path h="1149862" w="2720008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52987" y="5105400"/>
            <a:ext cx="11884700" cy="321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1 :  SCRUM Learning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2 : Documentatie + statische netwerk design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3 : Eerste Script’s versie 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4 : Testing + uitbreiding van script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5 : Toevoegen van nieuwe functies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6 : Testing + correctie van script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7 : Consolideren van vorige sprint’s + aanmaken van helper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SERVER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09430" y="3569379"/>
            <a:ext cx="14084821" cy="5954248"/>
            <a:chOff x="0" y="0"/>
            <a:chExt cx="2720008" cy="11498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20008" cy="1149862"/>
            </a:xfrm>
            <a:custGeom>
              <a:avLst/>
              <a:gdLst/>
              <a:ahLst/>
              <a:cxnLst/>
              <a:rect r="r" b="b" t="t" l="l"/>
              <a:pathLst>
                <a:path h="1149862" w="2720008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52987" y="5105400"/>
            <a:ext cx="11884700" cy="321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1 :  SCRUM Learning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2 : Documentatie + Installatie van Ubuntu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3 : Installatie van Moodle + Database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4 : Toevoegen van Data in DB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5 : Automatisatie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6 : Debugging + Automatisatie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7 : Consolideren van vorige sprint’s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PXE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09430" y="3569379"/>
            <a:ext cx="14084821" cy="5954248"/>
            <a:chOff x="0" y="0"/>
            <a:chExt cx="2720008" cy="11498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20008" cy="1149862"/>
            </a:xfrm>
            <a:custGeom>
              <a:avLst/>
              <a:gdLst/>
              <a:ahLst/>
              <a:cxnLst/>
              <a:rect r="r" b="b" t="t" l="l"/>
              <a:pathLst>
                <a:path h="1149862" w="2720008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52987" y="5105400"/>
            <a:ext cx="11884700" cy="321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1 : SCRUM Learning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2 : /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3 : Automatisatie in VirtualBox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4 : SERVA + AIO + PXE SERVER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5 : Automatisatie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6 : Testing</a:t>
            </a:r>
          </a:p>
          <a:p>
            <a:pPr algn="l" marL="505546" indent="-252773" lvl="1">
              <a:lnSpc>
                <a:spcPts val="3231"/>
              </a:lnSpc>
              <a:buFont typeface="Arial"/>
              <a:buChar char="•"/>
            </a:pPr>
            <a:r>
              <a:rPr lang="en-US" sz="2341" spc="229">
                <a:solidFill>
                  <a:srgbClr val="231F20"/>
                </a:solidFill>
                <a:latin typeface="DM Sans"/>
              </a:rPr>
              <a:t>SPRINT 7 : Consolideren van vorige sprint’s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20102" y="4905847"/>
            <a:ext cx="10951206" cy="200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Duidelijke doelen</a:t>
            </a:r>
          </a:p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Definition of done</a:t>
            </a:r>
          </a:p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Communicatie</a:t>
            </a:r>
          </a:p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Impediments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12123" y="2378134"/>
            <a:ext cx="11463755" cy="130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F5FFF5"/>
                </a:solidFill>
                <a:latin typeface="Open Sans Bold"/>
              </a:rPr>
              <a:t>Wat hebben we geleerd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12123" y="8110961"/>
            <a:ext cx="99414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5FFF5"/>
                </a:solidFill>
                <a:latin typeface="Open Sans"/>
              </a:rPr>
              <a:t>ook kleine dingen dragen bij aan het grote geheel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3215" y="7962246"/>
            <a:ext cx="4876482" cy="516424"/>
          </a:xfrm>
          <a:custGeom>
            <a:avLst/>
            <a:gdLst/>
            <a:ahLst/>
            <a:cxnLst/>
            <a:rect r="r" b="b" t="t" l="l"/>
            <a:pathLst>
              <a:path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20749" y="3205532"/>
            <a:ext cx="4858949" cy="4794814"/>
            <a:chOff x="0" y="0"/>
            <a:chExt cx="1279723" cy="12628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9723" cy="1262832"/>
            </a:xfrm>
            <a:custGeom>
              <a:avLst/>
              <a:gdLst/>
              <a:ahLst/>
              <a:cxnLst/>
              <a:rect r="r" b="b" t="t" l="l"/>
              <a:pathLst>
                <a:path h="1262832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5769" y="3791077"/>
            <a:ext cx="2551375" cy="2622909"/>
          </a:xfrm>
          <a:custGeom>
            <a:avLst/>
            <a:gdLst/>
            <a:ahLst/>
            <a:cxnLst/>
            <a:rect r="r" b="b" t="t" l="l"/>
            <a:pathLst>
              <a:path h="2622909" w="2551375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91002" y="1162050"/>
            <a:ext cx="7241638" cy="256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CONCEPT IN BUSINESS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8951" y="3756523"/>
            <a:ext cx="6162866" cy="193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8951" y="6062865"/>
            <a:ext cx="6162866" cy="193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8723" y="6552336"/>
            <a:ext cx="4135657" cy="69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DAGIhCV7rsc</dc:identifier>
  <dcterms:modified xsi:type="dcterms:W3CDTF">2011-08-01T06:04:30Z</dcterms:modified>
  <cp:revision>1</cp:revision>
  <dc:title>TEAM</dc:title>
</cp:coreProperties>
</file>